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23" r:id="rId2"/>
    <p:sldId id="333" r:id="rId3"/>
    <p:sldId id="335" r:id="rId4"/>
    <p:sldId id="329" r:id="rId5"/>
    <p:sldId id="338" r:id="rId6"/>
    <p:sldId id="336" r:id="rId7"/>
    <p:sldId id="337" r:id="rId8"/>
    <p:sldId id="330" r:id="rId9"/>
    <p:sldId id="331" r:id="rId10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8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311DCC-0541-400D-8351-F6F79E70FA27}" v="126" dt="2022-01-26T10:19:11.9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53" autoAdjust="0"/>
    <p:restoredTop sz="85505" autoAdjust="0"/>
  </p:normalViewPr>
  <p:slideViewPr>
    <p:cSldViewPr snapToGrid="0" showGuides="1">
      <p:cViewPr varScale="1">
        <p:scale>
          <a:sx n="74" d="100"/>
          <a:sy n="74" d="100"/>
        </p:scale>
        <p:origin x="58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Талалаев Андрей Андреевич" userId="5dfd85ed-37b2-46c5-a79e-1ce73f32c813" providerId="ADAL" clId="{CC17FEBA-BA33-4D76-9B30-44DC0F57F1AA}"/>
    <pc:docChg chg="undo custSel modSld">
      <pc:chgData name="Талалаев Андрей Андреевич" userId="5dfd85ed-37b2-46c5-a79e-1ce73f32c813" providerId="ADAL" clId="{CC17FEBA-BA33-4D76-9B30-44DC0F57F1AA}" dt="2021-12-15T14:03:52.272" v="62" actId="207"/>
      <pc:docMkLst>
        <pc:docMk/>
      </pc:docMkLst>
      <pc:sldChg chg="modSp mod">
        <pc:chgData name="Талалаев Андрей Андреевич" userId="5dfd85ed-37b2-46c5-a79e-1ce73f32c813" providerId="ADAL" clId="{CC17FEBA-BA33-4D76-9B30-44DC0F57F1AA}" dt="2021-12-15T14:03:52.272" v="62" actId="207"/>
        <pc:sldMkLst>
          <pc:docMk/>
          <pc:sldMk cId="3083973975" sldId="311"/>
        </pc:sldMkLst>
        <pc:spChg chg="mod">
          <ac:chgData name="Талалаев Андрей Андреевич" userId="5dfd85ed-37b2-46c5-a79e-1ce73f32c813" providerId="ADAL" clId="{CC17FEBA-BA33-4D76-9B30-44DC0F57F1AA}" dt="2021-12-15T14:03:52.272" v="62" actId="207"/>
          <ac:spMkLst>
            <pc:docMk/>
            <pc:sldMk cId="3083973975" sldId="311"/>
            <ac:spMk id="6" creationId="{2794ED77-90FE-4425-99F3-682B57D89659}"/>
          </ac:spMkLst>
        </pc:spChg>
      </pc:sldChg>
      <pc:sldChg chg="modSp mod">
        <pc:chgData name="Талалаев Андрей Андреевич" userId="5dfd85ed-37b2-46c5-a79e-1ce73f32c813" providerId="ADAL" clId="{CC17FEBA-BA33-4D76-9B30-44DC0F57F1AA}" dt="2021-12-15T13:15:13.242" v="10"/>
        <pc:sldMkLst>
          <pc:docMk/>
          <pc:sldMk cId="1280698649" sldId="316"/>
        </pc:sldMkLst>
        <pc:spChg chg="mod">
          <ac:chgData name="Талалаев Андрей Андреевич" userId="5dfd85ed-37b2-46c5-a79e-1ce73f32c813" providerId="ADAL" clId="{CC17FEBA-BA33-4D76-9B30-44DC0F57F1AA}" dt="2021-12-15T13:15:13.242" v="10"/>
          <ac:spMkLst>
            <pc:docMk/>
            <pc:sldMk cId="1280698649" sldId="316"/>
            <ac:spMk id="2" creationId="{00000000-0000-0000-0000-000000000000}"/>
          </ac:spMkLst>
        </pc:spChg>
      </pc:sldChg>
    </pc:docChg>
  </pc:docChgLst>
  <pc:docChgLst>
    <pc:chgData name="Талалаев Андрей Андреевич" userId="5dfd85ed-37b2-46c5-a79e-1ce73f32c813" providerId="ADAL" clId="{2E311DCC-0541-400D-8351-F6F79E70FA27}"/>
    <pc:docChg chg="undo custSel addSld delSld modSld">
      <pc:chgData name="Талалаев Андрей Андреевич" userId="5dfd85ed-37b2-46c5-a79e-1ce73f32c813" providerId="ADAL" clId="{2E311DCC-0541-400D-8351-F6F79E70FA27}" dt="2022-01-26T10:19:14.147" v="1285" actId="20577"/>
      <pc:docMkLst>
        <pc:docMk/>
      </pc:docMkLst>
      <pc:sldChg chg="addSp delSp modSp mod">
        <pc:chgData name="Талалаев Андрей Андреевич" userId="5dfd85ed-37b2-46c5-a79e-1ce73f32c813" providerId="ADAL" clId="{2E311DCC-0541-400D-8351-F6F79E70FA27}" dt="2022-01-25T12:30:56.497" v="1131" actId="20577"/>
        <pc:sldMkLst>
          <pc:docMk/>
          <pc:sldMk cId="687620720" sldId="315"/>
        </pc:sldMkLst>
        <pc:spChg chg="add del mod">
          <ac:chgData name="Талалаев Андрей Андреевич" userId="5dfd85ed-37b2-46c5-a79e-1ce73f32c813" providerId="ADAL" clId="{2E311DCC-0541-400D-8351-F6F79E70FA27}" dt="2022-01-25T11:53:24.555" v="48"/>
          <ac:spMkLst>
            <pc:docMk/>
            <pc:sldMk cId="687620720" sldId="315"/>
            <ac:spMk id="3" creationId="{657A9418-8839-44F9-B9E0-8C71E17C01DC}"/>
          </ac:spMkLst>
        </pc:spChg>
        <pc:spChg chg="mod">
          <ac:chgData name="Талалаев Андрей Андреевич" userId="5dfd85ed-37b2-46c5-a79e-1ce73f32c813" providerId="ADAL" clId="{2E311DCC-0541-400D-8351-F6F79E70FA27}" dt="2022-01-25T11:50:32.708" v="31" actId="20577"/>
          <ac:spMkLst>
            <pc:docMk/>
            <pc:sldMk cId="687620720" sldId="315"/>
            <ac:spMk id="5" creationId="{C7C937DC-B03B-49AA-B6C3-48E21B09DB62}"/>
          </ac:spMkLst>
        </pc:spChg>
        <pc:spChg chg="add del mod">
          <ac:chgData name="Талалаев Андрей Андреевич" userId="5dfd85ed-37b2-46c5-a79e-1ce73f32c813" providerId="ADAL" clId="{2E311DCC-0541-400D-8351-F6F79E70FA27}" dt="2022-01-25T11:58:06.049" v="105" actId="12084"/>
          <ac:spMkLst>
            <pc:docMk/>
            <pc:sldMk cId="687620720" sldId="315"/>
            <ac:spMk id="7" creationId="{6B243947-9C9A-4321-85A3-870129A46B31}"/>
          </ac:spMkLst>
        </pc:spChg>
        <pc:spChg chg="mod">
          <ac:chgData name="Талалаев Андрей Андреевич" userId="5dfd85ed-37b2-46c5-a79e-1ce73f32c813" providerId="ADAL" clId="{2E311DCC-0541-400D-8351-F6F79E70FA27}" dt="2022-01-25T11:51:09.570" v="32" actId="20577"/>
          <ac:spMkLst>
            <pc:docMk/>
            <pc:sldMk cId="687620720" sldId="315"/>
            <ac:spMk id="8" creationId="{576E6EF8-AE99-445C-AA37-9CD9FA084205}"/>
          </ac:spMkLst>
        </pc:spChg>
        <pc:graphicFrameChg chg="add mod ord modGraphic">
          <ac:chgData name="Талалаев Андрей Андреевич" userId="5dfd85ed-37b2-46c5-a79e-1ce73f32c813" providerId="ADAL" clId="{2E311DCC-0541-400D-8351-F6F79E70FA27}" dt="2022-01-25T12:25:43.193" v="1057" actId="20577"/>
          <ac:graphicFrameMkLst>
            <pc:docMk/>
            <pc:sldMk cId="687620720" sldId="315"/>
            <ac:graphicFrameMk id="2" creationId="{EB195F5A-DB1F-4455-82A5-3416E2E06A05}"/>
          </ac:graphicFrameMkLst>
        </pc:graphicFrameChg>
        <pc:graphicFrameChg chg="add del mod modGraphic">
          <ac:chgData name="Талалаев Андрей Андреевич" userId="5dfd85ed-37b2-46c5-a79e-1ce73f32c813" providerId="ADAL" clId="{2E311DCC-0541-400D-8351-F6F79E70FA27}" dt="2022-01-25T12:14:34.843" v="518" actId="478"/>
          <ac:graphicFrameMkLst>
            <pc:docMk/>
            <pc:sldMk cId="687620720" sldId="315"/>
            <ac:graphicFrameMk id="6" creationId="{202ECA04-3072-4BB8-B4BC-389BA32029CC}"/>
          </ac:graphicFrameMkLst>
        </pc:graphicFrameChg>
        <pc:graphicFrameChg chg="add mod modGraphic">
          <ac:chgData name="Талалаев Андрей Андреевич" userId="5dfd85ed-37b2-46c5-a79e-1ce73f32c813" providerId="ADAL" clId="{2E311DCC-0541-400D-8351-F6F79E70FA27}" dt="2022-01-25T12:30:56.497" v="1131" actId="20577"/>
          <ac:graphicFrameMkLst>
            <pc:docMk/>
            <pc:sldMk cId="687620720" sldId="315"/>
            <ac:graphicFrameMk id="9" creationId="{4B3A1CB1-E7AA-4E98-B141-E9D7014D35F8}"/>
          </ac:graphicFrameMkLst>
        </pc:graphicFrameChg>
      </pc:sldChg>
      <pc:sldChg chg="del">
        <pc:chgData name="Талалаев Андрей Андреевич" userId="5dfd85ed-37b2-46c5-a79e-1ce73f32c813" providerId="ADAL" clId="{2E311DCC-0541-400D-8351-F6F79E70FA27}" dt="2022-01-25T12:26:55.455" v="1059" actId="2696"/>
        <pc:sldMkLst>
          <pc:docMk/>
          <pc:sldMk cId="3990718761" sldId="320"/>
        </pc:sldMkLst>
      </pc:sldChg>
      <pc:sldChg chg="del">
        <pc:chgData name="Талалаев Андрей Андреевич" userId="5dfd85ed-37b2-46c5-a79e-1ce73f32c813" providerId="ADAL" clId="{2E311DCC-0541-400D-8351-F6F79E70FA27}" dt="2022-01-25T12:26:44.510" v="1058" actId="2696"/>
        <pc:sldMkLst>
          <pc:docMk/>
          <pc:sldMk cId="3664956422" sldId="321"/>
        </pc:sldMkLst>
      </pc:sldChg>
      <pc:sldChg chg="modSp mod">
        <pc:chgData name="Талалаев Андрей Андреевич" userId="5dfd85ed-37b2-46c5-a79e-1ce73f32c813" providerId="ADAL" clId="{2E311DCC-0541-400D-8351-F6F79E70FA27}" dt="2022-01-25T12:15:55.253" v="543" actId="207"/>
        <pc:sldMkLst>
          <pc:docMk/>
          <pc:sldMk cId="2296935230" sldId="323"/>
        </pc:sldMkLst>
        <pc:spChg chg="mod">
          <ac:chgData name="Талалаев Андрей Андреевич" userId="5dfd85ed-37b2-46c5-a79e-1ce73f32c813" providerId="ADAL" clId="{2E311DCC-0541-400D-8351-F6F79E70FA27}" dt="2022-01-25T12:15:55.253" v="543" actId="207"/>
          <ac:spMkLst>
            <pc:docMk/>
            <pc:sldMk cId="2296935230" sldId="323"/>
            <ac:spMk id="6" creationId="{2794ED77-90FE-4425-99F3-682B57D89659}"/>
          </ac:spMkLst>
        </pc:spChg>
      </pc:sldChg>
      <pc:sldChg chg="del">
        <pc:chgData name="Талалаев Андрей Андреевич" userId="5dfd85ed-37b2-46c5-a79e-1ce73f32c813" providerId="ADAL" clId="{2E311DCC-0541-400D-8351-F6F79E70FA27}" dt="2022-01-25T11:49:52.458" v="4" actId="2696"/>
        <pc:sldMkLst>
          <pc:docMk/>
          <pc:sldMk cId="1619066739" sldId="326"/>
        </pc:sldMkLst>
      </pc:sldChg>
      <pc:sldChg chg="addSp delSp modSp add mod">
        <pc:chgData name="Талалаев Андрей Андреевич" userId="5dfd85ed-37b2-46c5-a79e-1ce73f32c813" providerId="ADAL" clId="{2E311DCC-0541-400D-8351-F6F79E70FA27}" dt="2022-01-26T10:19:00.768" v="1278" actId="20577"/>
        <pc:sldMkLst>
          <pc:docMk/>
          <pc:sldMk cId="4193011208" sldId="333"/>
        </pc:sldMkLst>
        <pc:spChg chg="add mod">
          <ac:chgData name="Талалаев Андрей Андреевич" userId="5dfd85ed-37b2-46c5-a79e-1ce73f32c813" providerId="ADAL" clId="{2E311DCC-0541-400D-8351-F6F79E70FA27}" dt="2022-01-26T10:19:00.768" v="1278" actId="20577"/>
          <ac:spMkLst>
            <pc:docMk/>
            <pc:sldMk cId="4193011208" sldId="333"/>
            <ac:spMk id="2" creationId="{2978296B-A435-4AFF-AA96-F7C8B5D988A9}"/>
          </ac:spMkLst>
        </pc:spChg>
        <pc:spChg chg="del">
          <ac:chgData name="Талалаев Андрей Андреевич" userId="5dfd85ed-37b2-46c5-a79e-1ce73f32c813" providerId="ADAL" clId="{2E311DCC-0541-400D-8351-F6F79E70FA27}" dt="2022-01-25T12:31:48.687" v="1133" actId="478"/>
          <ac:spMkLst>
            <pc:docMk/>
            <pc:sldMk cId="4193011208" sldId="333"/>
            <ac:spMk id="5" creationId="{FF3E3754-7CE8-4703-8562-3001CC235912}"/>
          </ac:spMkLst>
        </pc:spChg>
        <pc:spChg chg="del">
          <ac:chgData name="Талалаев Андрей Андреевич" userId="5dfd85ed-37b2-46c5-a79e-1ce73f32c813" providerId="ADAL" clId="{2E311DCC-0541-400D-8351-F6F79E70FA27}" dt="2022-01-25T12:31:49.326" v="1134" actId="478"/>
          <ac:spMkLst>
            <pc:docMk/>
            <pc:sldMk cId="4193011208" sldId="333"/>
            <ac:spMk id="6" creationId="{B4384BCD-E55C-4A52-B152-2A60C5321500}"/>
          </ac:spMkLst>
        </pc:spChg>
        <pc:spChg chg="mod">
          <ac:chgData name="Талалаев Андрей Андреевич" userId="5dfd85ed-37b2-46c5-a79e-1ce73f32c813" providerId="ADAL" clId="{2E311DCC-0541-400D-8351-F6F79E70FA27}" dt="2022-01-25T12:36:15.340" v="1224" actId="20577"/>
          <ac:spMkLst>
            <pc:docMk/>
            <pc:sldMk cId="4193011208" sldId="333"/>
            <ac:spMk id="7" creationId="{C7C937DC-B03B-49AA-B6C3-48E21B09DB62}"/>
          </ac:spMkLst>
        </pc:spChg>
      </pc:sldChg>
      <pc:sldChg chg="addSp modSp add mod">
        <pc:chgData name="Талалаев Андрей Андреевич" userId="5dfd85ed-37b2-46c5-a79e-1ce73f32c813" providerId="ADAL" clId="{2E311DCC-0541-400D-8351-F6F79E70FA27}" dt="2022-01-26T10:19:14.147" v="1285" actId="20577"/>
        <pc:sldMkLst>
          <pc:docMk/>
          <pc:sldMk cId="2895345509" sldId="334"/>
        </pc:sldMkLst>
        <pc:spChg chg="add mod">
          <ac:chgData name="Талалаев Андрей Андреевич" userId="5dfd85ed-37b2-46c5-a79e-1ce73f32c813" providerId="ADAL" clId="{2E311DCC-0541-400D-8351-F6F79E70FA27}" dt="2022-01-26T10:19:14.147" v="1285" actId="20577"/>
          <ac:spMkLst>
            <pc:docMk/>
            <pc:sldMk cId="2895345509" sldId="334"/>
            <ac:spMk id="2" creationId="{9F721050-AEB9-42CB-BAA4-AE25EF8F95C2}"/>
          </ac:spMkLst>
        </pc:spChg>
        <pc:spChg chg="mod">
          <ac:chgData name="Талалаев Андрей Андреевич" userId="5dfd85ed-37b2-46c5-a79e-1ce73f32c813" providerId="ADAL" clId="{2E311DCC-0541-400D-8351-F6F79E70FA27}" dt="2022-01-25T12:32:26.799" v="1208" actId="20577"/>
          <ac:spMkLst>
            <pc:docMk/>
            <pc:sldMk cId="2895345509" sldId="334"/>
            <ac:spMk id="7" creationId="{C7C937DC-B03B-49AA-B6C3-48E21B09DB62}"/>
          </ac:spMkLst>
        </pc:spChg>
      </pc:sldChg>
    </pc:docChg>
  </pc:docChgLst>
  <pc:docChgLst>
    <pc:chgData name="Талалаев Андрей Андреевич" userId="5dfd85ed-37b2-46c5-a79e-1ce73f32c813" providerId="ADAL" clId="{CD9448CC-FD04-4429-86D7-A408A0831AD8}"/>
    <pc:docChg chg="undo redo custSel addSld delSld modSld sldOrd">
      <pc:chgData name="Талалаев Андрей Андреевич" userId="5dfd85ed-37b2-46c5-a79e-1ce73f32c813" providerId="ADAL" clId="{CD9448CC-FD04-4429-86D7-A408A0831AD8}" dt="2021-12-15T09:10:08.192" v="3434" actId="14100"/>
      <pc:docMkLst>
        <pc:docMk/>
      </pc:docMkLst>
      <pc:sldChg chg="modSp del mod">
        <pc:chgData name="Талалаев Андрей Андреевич" userId="5dfd85ed-37b2-46c5-a79e-1ce73f32c813" providerId="ADAL" clId="{CD9448CC-FD04-4429-86D7-A408A0831AD8}" dt="2021-10-01T11:29:02.282" v="165" actId="2696"/>
        <pc:sldMkLst>
          <pc:docMk/>
          <pc:sldMk cId="2678379966" sldId="256"/>
        </pc:sldMkLst>
        <pc:spChg chg="mod">
          <ac:chgData name="Талалаев Андрей Андреевич" userId="5dfd85ed-37b2-46c5-a79e-1ce73f32c813" providerId="ADAL" clId="{CD9448CC-FD04-4429-86D7-A408A0831AD8}" dt="2021-08-24T07:21:33.639" v="79" actId="20577"/>
          <ac:spMkLst>
            <pc:docMk/>
            <pc:sldMk cId="2678379966" sldId="256"/>
            <ac:spMk id="3" creationId="{CC723773-0668-4268-978A-FFBD1A92C3FB}"/>
          </ac:spMkLst>
        </pc:spChg>
        <pc:spChg chg="mod">
          <ac:chgData name="Талалаев Андрей Андреевич" userId="5dfd85ed-37b2-46c5-a79e-1ce73f32c813" providerId="ADAL" clId="{CD9448CC-FD04-4429-86D7-A408A0831AD8}" dt="2021-08-24T07:22:53.697" v="163"/>
          <ac:spMkLst>
            <pc:docMk/>
            <pc:sldMk cId="2678379966" sldId="256"/>
            <ac:spMk id="4" creationId="{3A75840D-6EC5-42EE-AA42-371A4882486C}"/>
          </ac:spMkLst>
        </pc:spChg>
      </pc:sldChg>
      <pc:sldChg chg="addSp delSp modSp mod">
        <pc:chgData name="Талалаев Андрей Андреевич" userId="5dfd85ed-37b2-46c5-a79e-1ce73f32c813" providerId="ADAL" clId="{CD9448CC-FD04-4429-86D7-A408A0831AD8}" dt="2021-12-15T08:58:09.330" v="3115" actId="20577"/>
        <pc:sldMkLst>
          <pc:docMk/>
          <pc:sldMk cId="2494750290" sldId="310"/>
        </pc:sldMkLst>
        <pc:spChg chg="add del mod">
          <ac:chgData name="Талалаев Андрей Андреевич" userId="5dfd85ed-37b2-46c5-a79e-1ce73f32c813" providerId="ADAL" clId="{CD9448CC-FD04-4429-86D7-A408A0831AD8}" dt="2021-12-15T08:36:14.430" v="2721" actId="478"/>
          <ac:spMkLst>
            <pc:docMk/>
            <pc:sldMk cId="2494750290" sldId="310"/>
            <ac:spMk id="2" creationId="{777EBB80-1C19-4070-8520-FAEEC8DBC584}"/>
          </ac:spMkLst>
        </pc:spChg>
        <pc:spChg chg="add del mod">
          <ac:chgData name="Талалаев Андрей Андреевич" userId="5dfd85ed-37b2-46c5-a79e-1ce73f32c813" providerId="ADAL" clId="{CD9448CC-FD04-4429-86D7-A408A0831AD8}" dt="2021-12-15T08:55:21.032" v="2987" actId="478"/>
          <ac:spMkLst>
            <pc:docMk/>
            <pc:sldMk cId="2494750290" sldId="310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4T12:42:25.952" v="734" actId="20577"/>
          <ac:spMkLst>
            <pc:docMk/>
            <pc:sldMk cId="2494750290" sldId="310"/>
            <ac:spMk id="4" creationId="{C7C937DC-B03B-49AA-B6C3-48E21B09DB62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8:57:55.165" v="3085" actId="20577"/>
          <ac:spMkLst>
            <pc:docMk/>
            <pc:sldMk cId="2494750290" sldId="310"/>
            <ac:spMk id="5" creationId="{FF3E3754-7CE8-4703-8562-3001CC235912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8:58:09.330" v="3115" actId="20577"/>
          <ac:spMkLst>
            <pc:docMk/>
            <pc:sldMk cId="2494750290" sldId="310"/>
            <ac:spMk id="6" creationId="{B4384BCD-E55C-4A52-B152-2A60C5321500}"/>
          </ac:spMkLst>
        </pc:spChg>
        <pc:spChg chg="add del mod">
          <ac:chgData name="Талалаев Андрей Андреевич" userId="5dfd85ed-37b2-46c5-a79e-1ce73f32c813" providerId="ADAL" clId="{CD9448CC-FD04-4429-86D7-A408A0831AD8}" dt="2021-12-15T08:37:35.435" v="2731" actId="478"/>
          <ac:spMkLst>
            <pc:docMk/>
            <pc:sldMk cId="2494750290" sldId="310"/>
            <ac:spMk id="7" creationId="{79C0D12D-4F00-43C9-A51B-ED5863186340}"/>
          </ac:spMkLst>
        </pc:spChg>
      </pc:sldChg>
      <pc:sldChg chg="addSp delSp modSp mod">
        <pc:chgData name="Талалаев Андрей Андреевич" userId="5dfd85ed-37b2-46c5-a79e-1ce73f32c813" providerId="ADAL" clId="{CD9448CC-FD04-4429-86D7-A408A0831AD8}" dt="2021-12-15T08:57:26.929" v="3060" actId="20577"/>
        <pc:sldMkLst>
          <pc:docMk/>
          <pc:sldMk cId="3083973975" sldId="311"/>
        </pc:sldMkLst>
        <pc:spChg chg="mod">
          <ac:chgData name="Талалаев Андрей Андреевич" userId="5dfd85ed-37b2-46c5-a79e-1ce73f32c813" providerId="ADAL" clId="{CD9448CC-FD04-4429-86D7-A408A0831AD8}" dt="2021-12-15T08:57:26.929" v="3060" actId="20577"/>
          <ac:spMkLst>
            <pc:docMk/>
            <pc:sldMk cId="3083973975" sldId="311"/>
            <ac:spMk id="3" creationId="{CC723773-0668-4268-978A-FFBD1A92C3FB}"/>
          </ac:spMkLst>
        </pc:spChg>
        <pc:spChg chg="mod">
          <ac:chgData name="Талалаев Андрей Андреевич" userId="5dfd85ed-37b2-46c5-a79e-1ce73f32c813" providerId="ADAL" clId="{CD9448CC-FD04-4429-86D7-A408A0831AD8}" dt="2021-10-01T11:28:52.773" v="164" actId="20577"/>
          <ac:spMkLst>
            <pc:docMk/>
            <pc:sldMk cId="3083973975" sldId="311"/>
            <ac:spMk id="4" creationId="{3A75840D-6EC5-42EE-AA42-371A4882486C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8:57:17.845" v="3059" actId="20577"/>
          <ac:spMkLst>
            <pc:docMk/>
            <pc:sldMk cId="3083973975" sldId="311"/>
            <ac:spMk id="6" creationId="{2794ED77-90FE-4425-99F3-682B57D89659}"/>
          </ac:spMkLst>
        </pc:spChg>
        <pc:picChg chg="add del mod ord">
          <ac:chgData name="Талалаев Андрей Андреевич" userId="5dfd85ed-37b2-46c5-a79e-1ce73f32c813" providerId="ADAL" clId="{CD9448CC-FD04-4429-86D7-A408A0831AD8}" dt="2021-12-14T12:56:48.457" v="829" actId="478"/>
          <ac:picMkLst>
            <pc:docMk/>
            <pc:sldMk cId="3083973975" sldId="311"/>
            <ac:picMk id="2" creationId="{53B649EB-1D1C-4B00-AB6D-7C076EC1D322}"/>
          </ac:picMkLst>
        </pc:picChg>
        <pc:picChg chg="add del mod">
          <ac:chgData name="Талалаев Андрей Андреевич" userId="5dfd85ed-37b2-46c5-a79e-1ce73f32c813" providerId="ADAL" clId="{CD9448CC-FD04-4429-86D7-A408A0831AD8}" dt="2021-12-14T12:29:16.393" v="213"/>
          <ac:picMkLst>
            <pc:docMk/>
            <pc:sldMk cId="3083973975" sldId="311"/>
            <ac:picMk id="5" creationId="{F7F55CB8-495D-40E9-BB42-49320D286D0A}"/>
          </ac:picMkLst>
        </pc:picChg>
        <pc:picChg chg="add del mod">
          <ac:chgData name="Талалаев Андрей Андреевич" userId="5dfd85ed-37b2-46c5-a79e-1ce73f32c813" providerId="ADAL" clId="{CD9448CC-FD04-4429-86D7-A408A0831AD8}" dt="2021-12-14T12:56:47.961" v="828"/>
          <ac:picMkLst>
            <pc:docMk/>
            <pc:sldMk cId="3083973975" sldId="311"/>
            <ac:picMk id="7" creationId="{2762484F-3397-4FE6-8168-AFC84E7193A7}"/>
          </ac:picMkLst>
        </pc:picChg>
      </pc:sldChg>
      <pc:sldChg chg="delSp modSp add mod">
        <pc:chgData name="Талалаев Андрей Андреевич" userId="5dfd85ed-37b2-46c5-a79e-1ce73f32c813" providerId="ADAL" clId="{CD9448CC-FD04-4429-86D7-A408A0831AD8}" dt="2021-12-15T08:55:24.261" v="2988" actId="478"/>
        <pc:sldMkLst>
          <pc:docMk/>
          <pc:sldMk cId="3954268769" sldId="312"/>
        </pc:sldMkLst>
        <pc:spChg chg="del mod">
          <ac:chgData name="Талалаев Андрей Андреевич" userId="5dfd85ed-37b2-46c5-a79e-1ce73f32c813" providerId="ADAL" clId="{CD9448CC-FD04-4429-86D7-A408A0831AD8}" dt="2021-12-15T08:55:24.261" v="2988" actId="478"/>
          <ac:spMkLst>
            <pc:docMk/>
            <pc:sldMk cId="3954268769" sldId="312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4T12:42:48.698" v="771" actId="20577"/>
          <ac:spMkLst>
            <pc:docMk/>
            <pc:sldMk cId="3954268769" sldId="312"/>
            <ac:spMk id="4" creationId="{C7C937DC-B03B-49AA-B6C3-48E21B09DB62}"/>
          </ac:spMkLst>
        </pc:spChg>
      </pc:sldChg>
      <pc:sldChg chg="delSp modSp add mod">
        <pc:chgData name="Талалаев Андрей Андреевич" userId="5dfd85ed-37b2-46c5-a79e-1ce73f32c813" providerId="ADAL" clId="{CD9448CC-FD04-4429-86D7-A408A0831AD8}" dt="2021-12-15T08:55:27.604" v="2989" actId="478"/>
        <pc:sldMkLst>
          <pc:docMk/>
          <pc:sldMk cId="3596274783" sldId="313"/>
        </pc:sldMkLst>
        <pc:spChg chg="del mod">
          <ac:chgData name="Талалаев Андрей Андреевич" userId="5dfd85ed-37b2-46c5-a79e-1ce73f32c813" providerId="ADAL" clId="{CD9448CC-FD04-4429-86D7-A408A0831AD8}" dt="2021-12-15T08:55:27.604" v="2989" actId="478"/>
          <ac:spMkLst>
            <pc:docMk/>
            <pc:sldMk cId="3596274783" sldId="313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4T12:43:04.603" v="796" actId="20577"/>
          <ac:spMkLst>
            <pc:docMk/>
            <pc:sldMk cId="3596274783" sldId="313"/>
            <ac:spMk id="4" creationId="{C7C937DC-B03B-49AA-B6C3-48E21B09DB62}"/>
          </ac:spMkLst>
        </pc:spChg>
      </pc:sldChg>
      <pc:sldChg chg="addSp delSp modSp mod">
        <pc:chgData name="Талалаев Андрей Андреевич" userId="5dfd85ed-37b2-46c5-a79e-1ce73f32c813" providerId="ADAL" clId="{CD9448CC-FD04-4429-86D7-A408A0831AD8}" dt="2021-12-15T08:55:05.147" v="2981" actId="478"/>
        <pc:sldMkLst>
          <pc:docMk/>
          <pc:sldMk cId="300161687" sldId="314"/>
        </pc:sldMkLst>
        <pc:spChg chg="del">
          <ac:chgData name="Талалаев Андрей Андреевич" userId="5dfd85ed-37b2-46c5-a79e-1ce73f32c813" providerId="ADAL" clId="{CD9448CC-FD04-4429-86D7-A408A0831AD8}" dt="2021-12-15T08:55:05.147" v="2981" actId="478"/>
          <ac:spMkLst>
            <pc:docMk/>
            <pc:sldMk cId="300161687" sldId="314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48:13.932" v="2782" actId="20577"/>
          <ac:spMkLst>
            <pc:docMk/>
            <pc:sldMk cId="300161687" sldId="314"/>
            <ac:spMk id="4" creationId="{C7C937DC-B03B-49AA-B6C3-48E21B09DB62}"/>
          </ac:spMkLst>
        </pc:spChg>
        <pc:spChg chg="add del">
          <ac:chgData name="Талалаев Андрей Андреевич" userId="5dfd85ed-37b2-46c5-a79e-1ce73f32c813" providerId="ADAL" clId="{CD9448CC-FD04-4429-86D7-A408A0831AD8}" dt="2021-12-15T06:49:05.714" v="1008" actId="22"/>
          <ac:spMkLst>
            <pc:docMk/>
            <pc:sldMk cId="300161687" sldId="314"/>
            <ac:spMk id="5" creationId="{9DD2E521-D18A-4135-8CE1-28E1BAB68783}"/>
          </ac:spMkLst>
        </pc:spChg>
        <pc:spChg chg="add del mod">
          <ac:chgData name="Талалаев Андрей Андреевич" userId="5dfd85ed-37b2-46c5-a79e-1ce73f32c813" providerId="ADAL" clId="{CD9448CC-FD04-4429-86D7-A408A0831AD8}" dt="2021-12-15T06:52:05.737" v="1013"/>
          <ac:spMkLst>
            <pc:docMk/>
            <pc:sldMk cId="300161687" sldId="314"/>
            <ac:spMk id="6" creationId="{A24A1028-0B0D-4A5C-85F3-0A07AE371777}"/>
          </ac:spMkLst>
        </pc:spChg>
        <pc:spChg chg="add del mod">
          <ac:chgData name="Талалаев Андрей Андреевич" userId="5dfd85ed-37b2-46c5-a79e-1ce73f32c813" providerId="ADAL" clId="{CD9448CC-FD04-4429-86D7-A408A0831AD8}" dt="2021-12-15T06:53:38.164" v="1033" actId="478"/>
          <ac:spMkLst>
            <pc:docMk/>
            <pc:sldMk cId="300161687" sldId="314"/>
            <ac:spMk id="7" creationId="{64192C87-86E9-427E-B29C-C4846200A240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8:07:05.845" v="2486" actId="20577"/>
          <ac:spMkLst>
            <pc:docMk/>
            <pc:sldMk cId="300161687" sldId="314"/>
            <ac:spMk id="8" creationId="{576E6EF8-AE99-445C-AA37-9CD9FA084205}"/>
          </ac:spMkLst>
        </pc:spChg>
      </pc:sldChg>
      <pc:sldChg chg="delSp modSp add mod">
        <pc:chgData name="Талалаев Андрей Андреевич" userId="5dfd85ed-37b2-46c5-a79e-1ce73f32c813" providerId="ADAL" clId="{CD9448CC-FD04-4429-86D7-A408A0831AD8}" dt="2021-12-15T08:55:17.874" v="2986" actId="478"/>
        <pc:sldMkLst>
          <pc:docMk/>
          <pc:sldMk cId="687620720" sldId="315"/>
        </pc:sldMkLst>
        <pc:spChg chg="del">
          <ac:chgData name="Талалаев Андрей Андреевич" userId="5dfd85ed-37b2-46c5-a79e-1ce73f32c813" providerId="ADAL" clId="{CD9448CC-FD04-4429-86D7-A408A0831AD8}" dt="2021-12-15T08:55:17.874" v="2986" actId="478"/>
          <ac:spMkLst>
            <pc:docMk/>
            <pc:sldMk cId="687620720" sldId="315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49:40.970" v="2852" actId="20577"/>
          <ac:spMkLst>
            <pc:docMk/>
            <pc:sldMk cId="687620720" sldId="315"/>
            <ac:spMk id="4" creationId="{C7C937DC-B03B-49AA-B6C3-48E21B09DB62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00:47.450" v="2433" actId="20577"/>
          <ac:spMkLst>
            <pc:docMk/>
            <pc:sldMk cId="687620720" sldId="315"/>
            <ac:spMk id="8" creationId="{576E6EF8-AE99-445C-AA37-9CD9FA084205}"/>
          </ac:spMkLst>
        </pc:spChg>
      </pc:sldChg>
      <pc:sldChg chg="delSp modSp add mod">
        <pc:chgData name="Талалаев Андрей Андреевич" userId="5dfd85ed-37b2-46c5-a79e-1ce73f32c813" providerId="ADAL" clId="{CD9448CC-FD04-4429-86D7-A408A0831AD8}" dt="2021-12-15T09:02:35.727" v="3162" actId="20577"/>
        <pc:sldMkLst>
          <pc:docMk/>
          <pc:sldMk cId="1280698649" sldId="316"/>
        </pc:sldMkLst>
        <pc:spChg chg="del">
          <ac:chgData name="Талалаев Андрей Андреевич" userId="5dfd85ed-37b2-46c5-a79e-1ce73f32c813" providerId="ADAL" clId="{CD9448CC-FD04-4429-86D7-A408A0831AD8}" dt="2021-12-15T08:55:15.862" v="2985" actId="478"/>
          <ac:spMkLst>
            <pc:docMk/>
            <pc:sldMk cId="1280698649" sldId="316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29:38.289" v="2714" actId="20577"/>
          <ac:spMkLst>
            <pc:docMk/>
            <pc:sldMk cId="1280698649" sldId="316"/>
            <ac:spMk id="4" creationId="{C7C937DC-B03B-49AA-B6C3-48E21B09DB62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9:02:35.727" v="3162" actId="20577"/>
          <ac:spMkLst>
            <pc:docMk/>
            <pc:sldMk cId="1280698649" sldId="316"/>
            <ac:spMk id="8" creationId="{576E6EF8-AE99-445C-AA37-9CD9FA084205}"/>
          </ac:spMkLst>
        </pc:spChg>
      </pc:sldChg>
      <pc:sldChg chg="add del">
        <pc:chgData name="Талалаев Андрей Андреевич" userId="5dfd85ed-37b2-46c5-a79e-1ce73f32c813" providerId="ADAL" clId="{CD9448CC-FD04-4429-86D7-A408A0831AD8}" dt="2021-12-15T08:04:21.682" v="2437" actId="2696"/>
        <pc:sldMkLst>
          <pc:docMk/>
          <pc:sldMk cId="3230675745" sldId="316"/>
        </pc:sldMkLst>
      </pc:sldChg>
      <pc:sldChg chg="addSp delSp modSp add mod ord">
        <pc:chgData name="Талалаев Андрей Андреевич" userId="5dfd85ed-37b2-46c5-a79e-1ce73f32c813" providerId="ADAL" clId="{CD9448CC-FD04-4429-86D7-A408A0831AD8}" dt="2021-12-15T08:55:08.219" v="2982" actId="478"/>
        <pc:sldMkLst>
          <pc:docMk/>
          <pc:sldMk cId="154476844" sldId="317"/>
        </pc:sldMkLst>
        <pc:spChg chg="add mod">
          <ac:chgData name="Талалаев Андрей Андреевич" userId="5dfd85ed-37b2-46c5-a79e-1ce73f32c813" providerId="ADAL" clId="{CD9448CC-FD04-4429-86D7-A408A0831AD8}" dt="2021-12-15T08:23:18.883" v="2498" actId="113"/>
          <ac:spMkLst>
            <pc:docMk/>
            <pc:sldMk cId="154476844" sldId="317"/>
            <ac:spMk id="2" creationId="{1FDE30C8-7BB4-4362-8BD3-A9BC69BCF1A1}"/>
          </ac:spMkLst>
        </pc:spChg>
        <pc:spChg chg="del">
          <ac:chgData name="Талалаев Андрей Андреевич" userId="5dfd85ed-37b2-46c5-a79e-1ce73f32c813" providerId="ADAL" clId="{CD9448CC-FD04-4429-86D7-A408A0831AD8}" dt="2021-12-15T08:55:08.219" v="2982" actId="478"/>
          <ac:spMkLst>
            <pc:docMk/>
            <pc:sldMk cId="154476844" sldId="317"/>
            <ac:spMk id="3" creationId="{E10206D3-5CD8-4FB6-97D9-6BEDF954AC57}"/>
          </ac:spMkLst>
        </pc:spChg>
      </pc:sldChg>
      <pc:sldChg chg="delSp modSp add mod">
        <pc:chgData name="Талалаев Андрей Андреевич" userId="5dfd85ed-37b2-46c5-a79e-1ce73f32c813" providerId="ADAL" clId="{CD9448CC-FD04-4429-86D7-A408A0831AD8}" dt="2021-12-15T08:55:10.365" v="2983" actId="478"/>
        <pc:sldMkLst>
          <pc:docMk/>
          <pc:sldMk cId="896384672" sldId="318"/>
        </pc:sldMkLst>
        <pc:spChg chg="mod">
          <ac:chgData name="Талалаев Андрей Андреевич" userId="5dfd85ed-37b2-46c5-a79e-1ce73f32c813" providerId="ADAL" clId="{CD9448CC-FD04-4429-86D7-A408A0831AD8}" dt="2021-12-15T08:46:30.684" v="2734" actId="14100"/>
          <ac:spMkLst>
            <pc:docMk/>
            <pc:sldMk cId="896384672" sldId="318"/>
            <ac:spMk id="2" creationId="{1FDE30C8-7BB4-4362-8BD3-A9BC69BCF1A1}"/>
          </ac:spMkLst>
        </pc:spChg>
        <pc:spChg chg="del">
          <ac:chgData name="Талалаев Андрей Андреевич" userId="5dfd85ed-37b2-46c5-a79e-1ce73f32c813" providerId="ADAL" clId="{CD9448CC-FD04-4429-86D7-A408A0831AD8}" dt="2021-12-15T08:55:10.365" v="2983" actId="478"/>
          <ac:spMkLst>
            <pc:docMk/>
            <pc:sldMk cId="896384672" sldId="318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47:48.887" v="2777" actId="20577"/>
          <ac:spMkLst>
            <pc:docMk/>
            <pc:sldMk cId="896384672" sldId="318"/>
            <ac:spMk id="4" creationId="{C7C937DC-B03B-49AA-B6C3-48E21B09DB62}"/>
          </ac:spMkLst>
        </pc:spChg>
      </pc:sldChg>
      <pc:sldChg chg="delSp modSp add mod">
        <pc:chgData name="Талалаев Андрей Андреевич" userId="5dfd85ed-37b2-46c5-a79e-1ce73f32c813" providerId="ADAL" clId="{CD9448CC-FD04-4429-86D7-A408A0831AD8}" dt="2021-12-15T08:55:12.557" v="2984" actId="478"/>
        <pc:sldMkLst>
          <pc:docMk/>
          <pc:sldMk cId="52264781" sldId="319"/>
        </pc:sldMkLst>
        <pc:spChg chg="mod">
          <ac:chgData name="Талалаев Андрей Андреевич" userId="5dfd85ed-37b2-46c5-a79e-1ce73f32c813" providerId="ADAL" clId="{CD9448CC-FD04-4429-86D7-A408A0831AD8}" dt="2021-12-15T08:28:22.438" v="2711" actId="20577"/>
          <ac:spMkLst>
            <pc:docMk/>
            <pc:sldMk cId="52264781" sldId="319"/>
            <ac:spMk id="2" creationId="{1FDE30C8-7BB4-4362-8BD3-A9BC69BCF1A1}"/>
          </ac:spMkLst>
        </pc:spChg>
        <pc:spChg chg="del">
          <ac:chgData name="Талалаев Андрей Андреевич" userId="5dfd85ed-37b2-46c5-a79e-1ce73f32c813" providerId="ADAL" clId="{CD9448CC-FD04-4429-86D7-A408A0831AD8}" dt="2021-12-15T08:55:12.557" v="2984" actId="478"/>
          <ac:spMkLst>
            <pc:docMk/>
            <pc:sldMk cId="52264781" sldId="319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48:47.830" v="2827" actId="20577"/>
          <ac:spMkLst>
            <pc:docMk/>
            <pc:sldMk cId="52264781" sldId="319"/>
            <ac:spMk id="4" creationId="{C7C937DC-B03B-49AA-B6C3-48E21B09DB62}"/>
          </ac:spMkLst>
        </pc:spChg>
      </pc:sldChg>
      <pc:sldChg chg="addSp delSp modSp add mod ord">
        <pc:chgData name="Талалаев Андрей Андреевич" userId="5dfd85ed-37b2-46c5-a79e-1ce73f32c813" providerId="ADAL" clId="{CD9448CC-FD04-4429-86D7-A408A0831AD8}" dt="2021-12-15T09:10:08.192" v="3434" actId="14100"/>
        <pc:sldMkLst>
          <pc:docMk/>
          <pc:sldMk cId="3990718761" sldId="320"/>
        </pc:sldMkLst>
        <pc:spChg chg="add mod">
          <ac:chgData name="Талалаев Андрей Андреевич" userId="5dfd85ed-37b2-46c5-a79e-1ce73f32c813" providerId="ADAL" clId="{CD9448CC-FD04-4429-86D7-A408A0831AD8}" dt="2021-12-15T09:10:08.192" v="3434" actId="14100"/>
          <ac:spMkLst>
            <pc:docMk/>
            <pc:sldMk cId="3990718761" sldId="320"/>
            <ac:spMk id="2" creationId="{678A2A3A-61BC-461F-8B54-A0109648C31E}"/>
          </ac:spMkLst>
        </pc:spChg>
        <pc:spChg chg="del">
          <ac:chgData name="Талалаев Андрей Андреевич" userId="5dfd85ed-37b2-46c5-a79e-1ce73f32c813" providerId="ADAL" clId="{CD9448CC-FD04-4429-86D7-A408A0831AD8}" dt="2021-12-15T08:55:30.165" v="2990" actId="478"/>
          <ac:spMkLst>
            <pc:docMk/>
            <pc:sldMk cId="3990718761" sldId="320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50:12.910" v="2894" actId="20577"/>
          <ac:spMkLst>
            <pc:docMk/>
            <pc:sldMk cId="3990718761" sldId="320"/>
            <ac:spMk id="4" creationId="{C7C937DC-B03B-49AA-B6C3-48E21B09DB62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9:06:59.402" v="3279" actId="14100"/>
          <ac:spMkLst>
            <pc:docMk/>
            <pc:sldMk cId="3990718761" sldId="320"/>
            <ac:spMk id="5" creationId="{FF3E3754-7CE8-4703-8562-3001CC235912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9:07:27.549" v="3283" actId="1076"/>
          <ac:spMkLst>
            <pc:docMk/>
            <pc:sldMk cId="3990718761" sldId="320"/>
            <ac:spMk id="6" creationId="{B4384BCD-E55C-4A52-B152-2A60C5321500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9:07:31.513" v="3284" actId="1076"/>
          <ac:spMkLst>
            <pc:docMk/>
            <pc:sldMk cId="3990718761" sldId="320"/>
            <ac:spMk id="7" creationId="{6EB7099F-C847-4E8D-A597-4145D9D6A0A6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9:07:40.345" v="3286" actId="1076"/>
          <ac:spMkLst>
            <pc:docMk/>
            <pc:sldMk cId="3990718761" sldId="320"/>
            <ac:spMk id="8" creationId="{83DF07DD-E812-429D-8D5C-2861652E8CA3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9:07:47.509" v="3288" actId="1076"/>
          <ac:spMkLst>
            <pc:docMk/>
            <pc:sldMk cId="3990718761" sldId="320"/>
            <ac:spMk id="9" creationId="{04D3DE1E-871F-4939-A0D4-489A19C88F72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9:08:07.388" v="3290" actId="1076"/>
          <ac:spMkLst>
            <pc:docMk/>
            <pc:sldMk cId="3990718761" sldId="320"/>
            <ac:spMk id="10" creationId="{BD7B34E9-A864-41FB-8703-E1FB3836CF24}"/>
          </ac:spMkLst>
        </pc:spChg>
        <pc:spChg chg="add mod">
          <ac:chgData name="Талалаев Андрей Андреевич" userId="5dfd85ed-37b2-46c5-a79e-1ce73f32c813" providerId="ADAL" clId="{CD9448CC-FD04-4429-86D7-A408A0831AD8}" dt="2021-12-15T09:06:22.082" v="3271" actId="14100"/>
          <ac:spMkLst>
            <pc:docMk/>
            <pc:sldMk cId="3990718761" sldId="320"/>
            <ac:spMk id="11" creationId="{C225A3E4-F7D5-4F45-AF13-3337AD73561A}"/>
          </ac:spMkLst>
        </pc:spChg>
      </pc:sldChg>
      <pc:sldChg chg="delSp modSp add mod ord">
        <pc:chgData name="Талалаев Андрей Андреевич" userId="5dfd85ed-37b2-46c5-a79e-1ce73f32c813" providerId="ADAL" clId="{CD9448CC-FD04-4429-86D7-A408A0831AD8}" dt="2021-12-15T08:55:33.042" v="2991" actId="478"/>
        <pc:sldMkLst>
          <pc:docMk/>
          <pc:sldMk cId="3664956422" sldId="321"/>
        </pc:sldMkLst>
        <pc:spChg chg="del">
          <ac:chgData name="Талалаев Андрей Андреевич" userId="5dfd85ed-37b2-46c5-a79e-1ce73f32c813" providerId="ADAL" clId="{CD9448CC-FD04-4429-86D7-A408A0831AD8}" dt="2021-12-15T08:55:33.042" v="2991" actId="478"/>
          <ac:spMkLst>
            <pc:docMk/>
            <pc:sldMk cId="3664956422" sldId="321"/>
            <ac:spMk id="3" creationId="{E10206D3-5CD8-4FB6-97D9-6BEDF954AC57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53:30.752" v="2975" actId="20577"/>
          <ac:spMkLst>
            <pc:docMk/>
            <pc:sldMk cId="3664956422" sldId="321"/>
            <ac:spMk id="4" creationId="{C7C937DC-B03B-49AA-B6C3-48E21B09DB62}"/>
          </ac:spMkLst>
        </pc:spChg>
        <pc:spChg chg="mod">
          <ac:chgData name="Талалаев Андрей Андреевич" userId="5dfd85ed-37b2-46c5-a79e-1ce73f32c813" providerId="ADAL" clId="{CD9448CC-FD04-4429-86D7-A408A0831AD8}" dt="2021-12-15T08:53:37.263" v="2980" actId="20577"/>
          <ac:spMkLst>
            <pc:docMk/>
            <pc:sldMk cId="3664956422" sldId="321"/>
            <ac:spMk id="8" creationId="{576E6EF8-AE99-445C-AA37-9CD9FA08420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2FAAC-D41C-493E-B416-F8091D36F29E}" type="datetimeFigureOut">
              <a:rPr lang="ru-RU" smtClean="0"/>
              <a:pPr/>
              <a:t>15.02.2024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B68DA-5C39-48BB-91FA-067002E3C3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187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B68DA-5C39-48BB-91FA-067002E3C3B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139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64DC7B6A-67DC-44F6-9D5C-2F567B37C4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0" r="6126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72E6276-A663-4071-A8F0-EFA25D4D90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4338319"/>
            <a:ext cx="9144000" cy="115284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59274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0DF2C9EF-E6E6-4092-866A-639AC5667A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" r="13158"/>
          <a:stretch/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2AD00DB1-36CE-48AD-B09F-506EBB2762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137919"/>
            <a:ext cx="6085840" cy="115284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7645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A5E1A254-7D66-4D74-B49B-F3FC29E3F2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2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49F33E-6163-4F72-B58F-47C05BE69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720" y="305353"/>
            <a:ext cx="10515600" cy="7745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8DCB6F36-274B-4D02-9B37-EB1C44D139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720" y="1512570"/>
            <a:ext cx="10515600" cy="40957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106153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1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A5E1A254-7D66-4D74-B49B-F3FC29E3F2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2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49F33E-6163-4F72-B58F-47C05BE69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720" y="305353"/>
            <a:ext cx="10515600" cy="7745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67D1C3D-7AD6-41A0-94C1-DD196061F90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614161" y="1512571"/>
            <a:ext cx="4201159" cy="4095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ru-RU" dirty="0"/>
          </a:p>
        </p:txBody>
      </p:sp>
      <p:sp>
        <p:nvSpPr>
          <p:cNvPr id="8" name="Текст 8">
            <a:extLst>
              <a:ext uri="{FF2B5EF4-FFF2-40B4-BE49-F238E27FC236}">
                <a16:creationId xmlns="" xmlns:a16="http://schemas.microsoft.com/office/drawing/2014/main" id="{BD076B9D-0933-4DD5-B627-8539F83273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720" y="1512570"/>
            <a:ext cx="6070600" cy="40957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52823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2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5410FCB-C108-42B8-A8F6-FEB133B539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67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49F33E-6163-4F72-B58F-47C05BE69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4600" y="144918"/>
            <a:ext cx="10383520" cy="7296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8DCB6F36-274B-4D02-9B37-EB1C44D139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720" y="1512570"/>
            <a:ext cx="10515600" cy="443103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15341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 2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5410FCB-C108-42B8-A8F6-FEB133B539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67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49F33E-6163-4F72-B58F-47C05BE69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4600" y="144918"/>
            <a:ext cx="10383520" cy="7296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8DCB6F36-274B-4D02-9B37-EB1C44D139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720" y="1512570"/>
            <a:ext cx="10515600" cy="443103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991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2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5410FCB-C108-42B8-A8F6-FEB133B539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67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49F33E-6163-4F72-B58F-47C05BE69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4600" y="144918"/>
            <a:ext cx="10383520" cy="7296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="" xmlns:a16="http://schemas.microsoft.com/office/drawing/2014/main" id="{8DCB6F36-274B-4D02-9B37-EB1C44D139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720" y="1512570"/>
            <a:ext cx="5948680" cy="443103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Объект 3">
            <a:extLst>
              <a:ext uri="{FF2B5EF4-FFF2-40B4-BE49-F238E27FC236}">
                <a16:creationId xmlns="" xmlns:a16="http://schemas.microsoft.com/office/drawing/2014/main" id="{9B6D1ECE-0346-4092-BD21-001103E07AA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614160" y="1512570"/>
            <a:ext cx="5013959" cy="44310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5C9A81F9-E987-445D-ACC9-698C4361CF62}"/>
              </a:ext>
            </a:extLst>
          </p:cNvPr>
          <p:cNvSpPr/>
          <p:nvPr userDrawn="1"/>
        </p:nvSpPr>
        <p:spPr>
          <a:xfrm>
            <a:off x="0" y="1019490"/>
            <a:ext cx="12192000" cy="53101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735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4906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67" r:id="rId5"/>
    <p:sldLayoutId id="2147483668" r:id="rId6"/>
    <p:sldLayoutId id="214748366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53B649EB-1D1C-4B00-AB6D-7C076EC1D32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89630" cy="68580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3A75840D-6EC5-42EE-AA42-371A488248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724400"/>
            <a:ext cx="12192000" cy="7667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800" dirty="0">
                <a:latin typeface="Roboto"/>
              </a:rPr>
              <a:t/>
            </a:r>
            <a:br>
              <a:rPr lang="ru-RU" sz="2800" dirty="0">
                <a:latin typeface="Roboto"/>
              </a:rPr>
            </a:br>
            <a:endParaRPr lang="ru-RU" sz="2800" dirty="0">
              <a:latin typeface="Roboto"/>
            </a:endParaRPr>
          </a:p>
        </p:txBody>
      </p:sp>
      <p:sp>
        <p:nvSpPr>
          <p:cNvPr id="3" name="Заголовок 3">
            <a:extLst>
              <a:ext uri="{FF2B5EF4-FFF2-40B4-BE49-F238E27FC236}">
                <a16:creationId xmlns="" xmlns:a16="http://schemas.microsoft.com/office/drawing/2014/main" id="{CC723773-0668-4268-978A-FFBD1A92C3FB}"/>
              </a:ext>
            </a:extLst>
          </p:cNvPr>
          <p:cNvSpPr txBox="1">
            <a:spLocks/>
          </p:cNvSpPr>
          <p:nvPr/>
        </p:nvSpPr>
        <p:spPr>
          <a:xfrm>
            <a:off x="396240" y="6262687"/>
            <a:ext cx="11795759" cy="59531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/>
            <a:endParaRPr lang="ru-RU" sz="1600" dirty="0">
              <a:latin typeface="Roboto"/>
            </a:endParaRPr>
          </a:p>
        </p:txBody>
      </p:sp>
      <p:sp>
        <p:nvSpPr>
          <p:cNvPr id="6" name="Заголовок 3">
            <a:extLst>
              <a:ext uri="{FF2B5EF4-FFF2-40B4-BE49-F238E27FC236}">
                <a16:creationId xmlns="" xmlns:a16="http://schemas.microsoft.com/office/drawing/2014/main" id="{2794ED77-90FE-4425-99F3-682B57D89659}"/>
              </a:ext>
            </a:extLst>
          </p:cNvPr>
          <p:cNvSpPr txBox="1">
            <a:spLocks/>
          </p:cNvSpPr>
          <p:nvPr/>
        </p:nvSpPr>
        <p:spPr>
          <a:xfrm>
            <a:off x="198120" y="4257778"/>
            <a:ext cx="11795759" cy="1911202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3400" dirty="0">
                <a:latin typeface="Roboto"/>
              </a:rPr>
              <a:t>План-конспект тренировочного </a:t>
            </a:r>
            <a:r>
              <a:rPr lang="ru-RU" sz="3400" dirty="0" smtClean="0">
                <a:latin typeface="Roboto"/>
              </a:rPr>
              <a:t>занятия №14</a:t>
            </a:r>
            <a:endParaRPr lang="ru-RU" sz="3400" dirty="0">
              <a:latin typeface="Roboto"/>
            </a:endParaRPr>
          </a:p>
          <a:p>
            <a:endParaRPr lang="ru-RU" dirty="0">
              <a:solidFill>
                <a:srgbClr val="FFFF00"/>
              </a:solidFill>
              <a:latin typeface="Roboto"/>
            </a:endParaRPr>
          </a:p>
          <a:p>
            <a:r>
              <a:rPr lang="ru-RU" dirty="0" smtClean="0">
                <a:solidFill>
                  <a:srgbClr val="00B0F0"/>
                </a:solidFill>
                <a:latin typeface="Roboto"/>
              </a:rPr>
              <a:t>Шиморин Андрей Сергеевич</a:t>
            </a:r>
            <a:endParaRPr lang="ru-RU" dirty="0">
              <a:solidFill>
                <a:srgbClr val="00B0F0"/>
              </a:solidFill>
              <a:latin typeface="Roboto"/>
            </a:endParaRPr>
          </a:p>
          <a:p>
            <a:r>
              <a:rPr lang="ru-RU" dirty="0" smtClean="0">
                <a:solidFill>
                  <a:srgbClr val="00B0F0"/>
                </a:solidFill>
                <a:latin typeface="Roboto"/>
              </a:rPr>
              <a:t> </a:t>
            </a:r>
            <a:endParaRPr lang="ru-RU" dirty="0">
              <a:solidFill>
                <a:srgbClr val="00B0F0"/>
              </a:solidFill>
              <a:latin typeface="Robot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442" y="1137059"/>
            <a:ext cx="3552671" cy="312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935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>
            <a:extLst>
              <a:ext uri="{FF2B5EF4-FFF2-40B4-BE49-F238E27FC236}">
                <a16:creationId xmlns="" xmlns:a16="http://schemas.microsoft.com/office/drawing/2014/main" id="{576E6EF8-AE99-445C-AA37-9CD9FA084205}"/>
              </a:ext>
            </a:extLst>
          </p:cNvPr>
          <p:cNvSpPr txBox="1">
            <a:spLocks/>
          </p:cNvSpPr>
          <p:nvPr/>
        </p:nvSpPr>
        <p:spPr>
          <a:xfrm>
            <a:off x="406181" y="1341652"/>
            <a:ext cx="11232572" cy="4776373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/>
              <a:ea typeface="+mj-ea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2000" dirty="0">
              <a:solidFill>
                <a:schemeClr val="tx1"/>
              </a:solidFill>
              <a:latin typeface="Roboto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/>
              <a:ea typeface="+mj-ea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2000" dirty="0">
              <a:solidFill>
                <a:schemeClr val="tx1"/>
              </a:solidFill>
              <a:latin typeface="Roboto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/>
              <a:ea typeface="+mj-ea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Основная информация ТЗ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EB195F5A-DB1F-4455-82A5-3416E2E06A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654025"/>
              </p:ext>
            </p:extLst>
          </p:nvPr>
        </p:nvGraphicFramePr>
        <p:xfrm>
          <a:off x="406181" y="4154557"/>
          <a:ext cx="11570468" cy="197353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45479">
                  <a:extLst>
                    <a:ext uri="{9D8B030D-6E8A-4147-A177-3AD203B41FA5}">
                      <a16:colId xmlns="" xmlns:a16="http://schemas.microsoft.com/office/drawing/2014/main" val="1730030426"/>
                    </a:ext>
                  </a:extLst>
                </a:gridCol>
                <a:gridCol w="882699">
                  <a:extLst>
                    <a:ext uri="{9D8B030D-6E8A-4147-A177-3AD203B41FA5}">
                      <a16:colId xmlns="" xmlns:a16="http://schemas.microsoft.com/office/drawing/2014/main" val="226126327"/>
                    </a:ext>
                  </a:extLst>
                </a:gridCol>
                <a:gridCol w="1963508">
                  <a:extLst>
                    <a:ext uri="{9D8B030D-6E8A-4147-A177-3AD203B41FA5}">
                      <a16:colId xmlns="" xmlns:a16="http://schemas.microsoft.com/office/drawing/2014/main" val="2565962417"/>
                    </a:ext>
                  </a:extLst>
                </a:gridCol>
                <a:gridCol w="982489">
                  <a:extLst>
                    <a:ext uri="{9D8B030D-6E8A-4147-A177-3AD203B41FA5}">
                      <a16:colId xmlns="" xmlns:a16="http://schemas.microsoft.com/office/drawing/2014/main" val="2482751700"/>
                    </a:ext>
                  </a:extLst>
                </a:gridCol>
                <a:gridCol w="982489">
                  <a:extLst>
                    <a:ext uri="{9D8B030D-6E8A-4147-A177-3AD203B41FA5}">
                      <a16:colId xmlns="" xmlns:a16="http://schemas.microsoft.com/office/drawing/2014/main" val="1378083053"/>
                    </a:ext>
                  </a:extLst>
                </a:gridCol>
                <a:gridCol w="1963508">
                  <a:extLst>
                    <a:ext uri="{9D8B030D-6E8A-4147-A177-3AD203B41FA5}">
                      <a16:colId xmlns="" xmlns:a16="http://schemas.microsoft.com/office/drawing/2014/main" val="2876416634"/>
                    </a:ext>
                  </a:extLst>
                </a:gridCol>
                <a:gridCol w="883432">
                  <a:extLst>
                    <a:ext uri="{9D8B030D-6E8A-4147-A177-3AD203B41FA5}">
                      <a16:colId xmlns="" xmlns:a16="http://schemas.microsoft.com/office/drawing/2014/main" val="1308976262"/>
                    </a:ext>
                  </a:extLst>
                </a:gridCol>
                <a:gridCol w="883432">
                  <a:extLst>
                    <a:ext uri="{9D8B030D-6E8A-4147-A177-3AD203B41FA5}">
                      <a16:colId xmlns="" xmlns:a16="http://schemas.microsoft.com/office/drawing/2014/main" val="337097704"/>
                    </a:ext>
                  </a:extLst>
                </a:gridCol>
                <a:gridCol w="883432">
                  <a:extLst>
                    <a:ext uri="{9D8B030D-6E8A-4147-A177-3AD203B41FA5}">
                      <a16:colId xmlns="" xmlns:a16="http://schemas.microsoft.com/office/drawing/2014/main" val="1689908927"/>
                    </a:ext>
                  </a:extLst>
                </a:gridCol>
              </a:tblGrid>
              <a:tr h="709030">
                <a:tc rowSpan="2">
                  <a:txBody>
                    <a:bodyPr/>
                    <a:lstStyle/>
                    <a:p>
                      <a:pPr marL="716280" marR="70866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Этап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4770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Возраст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32080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Команда</a:t>
                      </a:r>
                      <a:r>
                        <a:rPr lang="ru-RU" sz="1600" b="0" spc="-1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(группа)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20700" marR="356870" indent="-147955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Количество</a:t>
                      </a:r>
                      <a:r>
                        <a:rPr lang="ru-RU" sz="1600" b="0" spc="-33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игроков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R="31750" indent="-889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Продолжительность</a:t>
                      </a:r>
                    </a:p>
                    <a:p>
                      <a:pPr marL="70485" marR="63500" algn="ctr">
                        <a:lnSpc>
                          <a:spcPts val="161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(фактическая)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179705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Соотношение</a:t>
                      </a:r>
                      <a:r>
                        <a:rPr lang="ru-RU" sz="1600" b="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частей</a:t>
                      </a:r>
                      <a:r>
                        <a:rPr lang="ru-RU" sz="1600" b="0" spc="-2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ТЗ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85314236"/>
                  </a:ext>
                </a:extLst>
              </a:tr>
              <a:tr h="4208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Вратарей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6360">
                        <a:lnSpc>
                          <a:spcPct val="10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Полевых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16535">
                        <a:lnSpc>
                          <a:spcPct val="10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П.Ч.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5265">
                        <a:lnSpc>
                          <a:spcPct val="10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О.Ч.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6855">
                        <a:lnSpc>
                          <a:spcPct val="10700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З.Ч.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86159253"/>
                  </a:ext>
                </a:extLst>
              </a:tr>
              <a:tr h="8436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U-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г.р.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smtClean="0">
                          <a:solidFill>
                            <a:schemeClr val="tx1"/>
                          </a:solidFill>
                          <a:effectLst/>
                        </a:rPr>
                        <a:t>СШОР</a:t>
                      </a:r>
                      <a:r>
                        <a:rPr lang="ru-RU" sz="1400" baseline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smtClean="0">
                          <a:solidFill>
                            <a:schemeClr val="tx1"/>
                          </a:solidFill>
                          <a:effectLst/>
                        </a:rPr>
                        <a:t>Петродворцового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района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90 мин.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70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65677799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="" xmlns:a16="http://schemas.microsoft.com/office/drawing/2014/main" id="{4B3A1CB1-E7AA-4E98-B141-E9D7014D35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515077"/>
              </p:ext>
            </p:extLst>
          </p:nvPr>
        </p:nvGraphicFramePr>
        <p:xfrm>
          <a:off x="406182" y="1331582"/>
          <a:ext cx="11570470" cy="240553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45479">
                  <a:extLst>
                    <a:ext uri="{9D8B030D-6E8A-4147-A177-3AD203B41FA5}">
                      <a16:colId xmlns="" xmlns:a16="http://schemas.microsoft.com/office/drawing/2014/main" val="1730030426"/>
                    </a:ext>
                  </a:extLst>
                </a:gridCol>
                <a:gridCol w="882701">
                  <a:extLst>
                    <a:ext uri="{9D8B030D-6E8A-4147-A177-3AD203B41FA5}">
                      <a16:colId xmlns="" xmlns:a16="http://schemas.microsoft.com/office/drawing/2014/main" val="226126327"/>
                    </a:ext>
                  </a:extLst>
                </a:gridCol>
                <a:gridCol w="1963508">
                  <a:extLst>
                    <a:ext uri="{9D8B030D-6E8A-4147-A177-3AD203B41FA5}">
                      <a16:colId xmlns="" xmlns:a16="http://schemas.microsoft.com/office/drawing/2014/main" val="2565962417"/>
                    </a:ext>
                  </a:extLst>
                </a:gridCol>
                <a:gridCol w="1191773">
                  <a:extLst>
                    <a:ext uri="{9D8B030D-6E8A-4147-A177-3AD203B41FA5}">
                      <a16:colId xmlns="" xmlns:a16="http://schemas.microsoft.com/office/drawing/2014/main" val="2482751700"/>
                    </a:ext>
                  </a:extLst>
                </a:gridCol>
                <a:gridCol w="2574235">
                  <a:extLst>
                    <a:ext uri="{9D8B030D-6E8A-4147-A177-3AD203B41FA5}">
                      <a16:colId xmlns="" xmlns:a16="http://schemas.microsoft.com/office/drawing/2014/main" val="2876416634"/>
                    </a:ext>
                  </a:extLst>
                </a:gridCol>
                <a:gridCol w="2812774">
                  <a:extLst>
                    <a:ext uri="{9D8B030D-6E8A-4147-A177-3AD203B41FA5}">
                      <a16:colId xmlns="" xmlns:a16="http://schemas.microsoft.com/office/drawing/2014/main" val="1308976262"/>
                    </a:ext>
                  </a:extLst>
                </a:gridCol>
              </a:tblGrid>
              <a:tr h="1241944">
                <a:tc>
                  <a:txBody>
                    <a:bodyPr/>
                    <a:lstStyle/>
                    <a:p>
                      <a:pPr marL="716280" marR="70866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Главный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тренер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477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Дата/ время/ день недели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208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 занятия </a:t>
                      </a:r>
                    </a:p>
                    <a:p>
                      <a:pPr marL="13208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.,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груп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.,ком.)</a:t>
                      </a:r>
                    </a:p>
                    <a:p>
                      <a:pPr marL="13208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Теор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.,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13208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20700" marR="356870" indent="-147955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</a:t>
                      </a:r>
                    </a:p>
                    <a:p>
                      <a:pPr marL="520700" marR="356870" indent="-147955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поля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31750" indent="-8890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Задача/и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07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Инвентарь, оборудование</a:t>
                      </a: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85314236"/>
                  </a:ext>
                </a:extLst>
              </a:tr>
              <a:tr h="11635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Шиморин А.С.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Групповое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Практическое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90х45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>
                        <a:lnSpc>
                          <a:spcPct val="107000"/>
                        </a:lnSpc>
                        <a:buFont typeface="+mj-lt"/>
                        <a:buNone/>
                      </a:pP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Обучить  индивидуальным и групповым ТТД в атаке и обороне,  зона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№3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Мяч №5 (16 шт.),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ворота 2х5 (2 шт.), манишки (22 шт.), фишки (10 шт.), конуса (10 шт.)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65677799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2417" cy="113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620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4384BCD-E55C-4A52-B152-2A60C5321500}"/>
              </a:ext>
            </a:extLst>
          </p:cNvPr>
          <p:cNvSpPr/>
          <p:nvPr/>
        </p:nvSpPr>
        <p:spPr>
          <a:xfrm>
            <a:off x="3118119" y="1135590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b="1" dirty="0" smtClean="0"/>
              <a:t>Построение команды.</a:t>
            </a:r>
          </a:p>
          <a:p>
            <a:r>
              <a:rPr lang="ru-RU" b="1" dirty="0" smtClean="0"/>
              <a:t>Дозировка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r>
              <a:rPr lang="ru-RU" dirty="0" smtClean="0"/>
              <a:t>5-10 мин.</a:t>
            </a:r>
          </a:p>
          <a:p>
            <a:r>
              <a:rPr lang="ru-RU" b="1" dirty="0" smtClean="0"/>
              <a:t>Организация упражнения</a:t>
            </a:r>
            <a:r>
              <a:rPr lang="en-US" b="1" dirty="0" smtClean="0"/>
              <a:t>:</a:t>
            </a:r>
            <a:endParaRPr lang="ru-RU" b="1" dirty="0" smtClean="0"/>
          </a:p>
          <a:p>
            <a:r>
              <a:rPr lang="ru-RU" dirty="0" smtClean="0"/>
              <a:t>Построение команды в одну шеренгу.</a:t>
            </a:r>
          </a:p>
          <a:p>
            <a:r>
              <a:rPr lang="ru-RU" b="1" dirty="0" smtClean="0"/>
              <a:t>Описание упражнения</a:t>
            </a:r>
            <a:r>
              <a:rPr lang="fr-FR" b="1" dirty="0" smtClean="0"/>
              <a:t>:</a:t>
            </a:r>
            <a:endParaRPr lang="ru-RU" b="1" dirty="0" smtClean="0"/>
          </a:p>
          <a:p>
            <a:pPr marL="342900" indent="-342900">
              <a:buAutoNum type="arabicPeriod"/>
            </a:pPr>
            <a:r>
              <a:rPr lang="ru-RU" dirty="0" smtClean="0"/>
              <a:t>Задачи тренировки</a:t>
            </a:r>
          </a:p>
          <a:p>
            <a:pPr marL="342900" indent="-342900">
              <a:buAutoNum type="arabicPeriod"/>
            </a:pPr>
            <a:r>
              <a:rPr lang="ru-RU" dirty="0" smtClean="0"/>
              <a:t>Создание правильного настроя на тренировку</a:t>
            </a:r>
          </a:p>
          <a:p>
            <a:endParaRPr lang="fr-FR" b="1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Подготовительная </a:t>
            </a:r>
            <a:r>
              <a:rPr lang="ru-RU" sz="2400" dirty="0" smtClean="0">
                <a:latin typeface="+mn-lt"/>
              </a:rPr>
              <a:t>часть  </a:t>
            </a:r>
            <a:endParaRPr lang="ru-RU" sz="2400" dirty="0">
              <a:latin typeface="+mn-l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2417" cy="113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750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b="1" dirty="0" smtClean="0"/>
              <a:t>Разминка (ОРУ).</a:t>
            </a:r>
          </a:p>
          <a:p>
            <a:r>
              <a:rPr lang="ru-RU" b="1" dirty="0" smtClean="0"/>
              <a:t>Дозировка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r>
              <a:rPr lang="ru-RU" dirty="0" smtClean="0"/>
              <a:t>10 мин.</a:t>
            </a:r>
            <a:endParaRPr lang="ru-RU" b="1" dirty="0" smtClean="0"/>
          </a:p>
          <a:p>
            <a:r>
              <a:rPr lang="ru-RU" b="1" dirty="0" smtClean="0"/>
              <a:t>Организация упражнения</a:t>
            </a:r>
            <a:r>
              <a:rPr lang="en-US" b="1" dirty="0" smtClean="0"/>
              <a:t>:</a:t>
            </a:r>
            <a:endParaRPr lang="ru-RU" b="1" dirty="0" smtClean="0"/>
          </a:p>
          <a:p>
            <a:pPr marL="342900" indent="-342900"/>
            <a:r>
              <a:rPr lang="ru-RU" dirty="0" smtClean="0"/>
              <a:t>Занимающиеся делятся на две колонны по 10 человек. Вратари проводят самостоятельную разминку. </a:t>
            </a:r>
          </a:p>
          <a:p>
            <a:r>
              <a:rPr lang="ru-RU" b="1" dirty="0" smtClean="0"/>
              <a:t>Описание упражнения</a:t>
            </a:r>
            <a:r>
              <a:rPr lang="fr-FR" b="1" dirty="0" smtClean="0"/>
              <a:t>:</a:t>
            </a:r>
            <a:endParaRPr lang="ru-RU" b="1" dirty="0" smtClean="0"/>
          </a:p>
          <a:p>
            <a:pPr marL="342900" indent="-342900">
              <a:buAutoNum type="arabicPeriod"/>
            </a:pPr>
            <a:r>
              <a:rPr lang="ru-RU" dirty="0" smtClean="0"/>
              <a:t>Лёгкий бег</a:t>
            </a:r>
          </a:p>
          <a:p>
            <a:pPr marL="342900" indent="-342900">
              <a:buAutoNum type="arabicPeriod"/>
            </a:pPr>
            <a:r>
              <a:rPr lang="ru-RU" dirty="0" smtClean="0"/>
              <a:t>Беговые упр. </a:t>
            </a:r>
          </a:p>
          <a:p>
            <a:pPr marL="342900" indent="-342900">
              <a:buAutoNum type="arabicPeriod"/>
            </a:pPr>
            <a:r>
              <a:rPr lang="ru-RU" dirty="0" smtClean="0"/>
              <a:t>Стретчинг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fr-FR" b="1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Подготовительная </a:t>
            </a:r>
            <a:r>
              <a:rPr lang="ru-RU" sz="2400" dirty="0" smtClean="0">
                <a:latin typeface="+mn-lt"/>
              </a:rPr>
              <a:t>часть  </a:t>
            </a:r>
            <a:endParaRPr lang="ru-RU" sz="2400" dirty="0">
              <a:latin typeface="+mn-lt"/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193" y="1267097"/>
            <a:ext cx="5682343" cy="4872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2417" cy="113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74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b="1" dirty="0" smtClean="0"/>
              <a:t>Приём и передача мяча в группах.</a:t>
            </a:r>
          </a:p>
          <a:p>
            <a:r>
              <a:rPr lang="ru-RU" b="1" dirty="0" smtClean="0"/>
              <a:t>Дозировка</a:t>
            </a:r>
            <a:r>
              <a:rPr lang="en-US" b="1" dirty="0" smtClean="0"/>
              <a:t>: </a:t>
            </a:r>
            <a:r>
              <a:rPr lang="ru-RU" dirty="0" smtClean="0"/>
              <a:t>3х4 мин. (10-15 мин.)</a:t>
            </a:r>
          </a:p>
          <a:p>
            <a:r>
              <a:rPr lang="ru-RU" b="1" dirty="0" smtClean="0"/>
              <a:t>Организация упражнения</a:t>
            </a:r>
            <a:r>
              <a:rPr lang="en-US" b="1" dirty="0" smtClean="0"/>
              <a:t>:</a:t>
            </a:r>
            <a:endParaRPr lang="ru-RU" b="1" dirty="0" smtClean="0"/>
          </a:p>
          <a:p>
            <a:r>
              <a:rPr lang="ru-RU" dirty="0" smtClean="0"/>
              <a:t>Занимающиеся делится на 2 группы по 10 человек. </a:t>
            </a:r>
          </a:p>
          <a:p>
            <a:r>
              <a:rPr lang="ru-RU" b="1" dirty="0" smtClean="0"/>
              <a:t>Описание </a:t>
            </a:r>
            <a:r>
              <a:rPr lang="ru-RU" b="1" dirty="0"/>
              <a:t>упражнения</a:t>
            </a:r>
            <a:r>
              <a:rPr lang="fr-FR" b="1" dirty="0" smtClean="0"/>
              <a:t>:</a:t>
            </a:r>
            <a:endParaRPr lang="ru-RU" b="1" dirty="0" smtClean="0"/>
          </a:p>
          <a:p>
            <a:pPr marL="342900" indent="-342900">
              <a:buAutoNum type="arabicPeriod"/>
            </a:pPr>
            <a:r>
              <a:rPr lang="ru-RU" dirty="0" smtClean="0"/>
              <a:t>Приём мяча дальней ногой с уходом.</a:t>
            </a:r>
          </a:p>
          <a:p>
            <a:pPr marL="342900" indent="-342900">
              <a:buAutoNum type="arabicPeriod"/>
            </a:pPr>
            <a:r>
              <a:rPr lang="ru-RU" dirty="0" smtClean="0"/>
              <a:t>Игра в стенку.</a:t>
            </a:r>
          </a:p>
          <a:p>
            <a:pPr marL="342900" indent="-342900">
              <a:buAutoNum type="arabicPeriod"/>
            </a:pPr>
            <a:r>
              <a:rPr lang="ru-RU" dirty="0" smtClean="0"/>
              <a:t>Передача мяча на ход. 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Основная </a:t>
            </a:r>
            <a:r>
              <a:rPr lang="ru-RU" sz="2400" dirty="0" smtClean="0">
                <a:latin typeface="+mn-lt"/>
              </a:rPr>
              <a:t>часть  </a:t>
            </a:r>
            <a:endParaRPr lang="ru-RU" sz="2400" dirty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193" y="1254034"/>
            <a:ext cx="5682343" cy="4885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2417" cy="113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6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b="1" dirty="0" smtClean="0"/>
              <a:t>Передачи мяча в группах.</a:t>
            </a:r>
          </a:p>
          <a:p>
            <a:r>
              <a:rPr lang="ru-RU" b="1" dirty="0" smtClean="0"/>
              <a:t>Дозировка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r>
              <a:rPr lang="ru-RU" dirty="0" smtClean="0"/>
              <a:t>3х8 мин. (24 мин.)</a:t>
            </a:r>
          </a:p>
          <a:p>
            <a:r>
              <a:rPr lang="ru-RU" b="1" dirty="0" smtClean="0"/>
              <a:t>Организация упражнения</a:t>
            </a:r>
            <a:r>
              <a:rPr lang="en-US" b="1" dirty="0" smtClean="0"/>
              <a:t>:</a:t>
            </a:r>
            <a:endParaRPr lang="ru-RU" b="1" dirty="0" smtClean="0"/>
          </a:p>
          <a:p>
            <a:r>
              <a:rPr lang="ru-RU" dirty="0" smtClean="0"/>
              <a:t>Занимающиеся делятся на 5 групп по 3 человека. </a:t>
            </a:r>
          </a:p>
          <a:p>
            <a:r>
              <a:rPr lang="ru-RU" b="1" dirty="0" smtClean="0"/>
              <a:t>Описание упражнения</a:t>
            </a:r>
            <a:r>
              <a:rPr lang="en-US" b="1" dirty="0" smtClean="0"/>
              <a:t>:</a:t>
            </a:r>
            <a:endParaRPr lang="ru-RU" b="1" dirty="0" smtClean="0"/>
          </a:p>
          <a:p>
            <a:r>
              <a:rPr lang="ru-RU" dirty="0" smtClean="0"/>
              <a:t>Построение игры от середины поля, без сопротивления.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Проникающая передача мяча на фланг, завершение атаки.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Атака через фланг, после забегание игрока за спину.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Атака через фланг, игра на третьего.</a:t>
            </a:r>
          </a:p>
          <a:p>
            <a:pPr marL="342900" indent="-342900"/>
            <a:endParaRPr lang="ru-RU" dirty="0" smtClean="0"/>
          </a:p>
          <a:p>
            <a:pPr marL="342900" indent="-342900"/>
            <a:endParaRPr lang="ru-RU" dirty="0" smtClean="0"/>
          </a:p>
          <a:p>
            <a:endParaRPr lang="ru-RU" dirty="0" smtClean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Основная </a:t>
            </a:r>
            <a:r>
              <a:rPr lang="ru-RU" sz="2400" dirty="0" smtClean="0">
                <a:latin typeface="+mn-lt"/>
              </a:rPr>
              <a:t>часть </a:t>
            </a:r>
            <a:endParaRPr lang="ru-RU" sz="2400" dirty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979" y="1254504"/>
            <a:ext cx="5665502" cy="2689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32" y="3951358"/>
            <a:ext cx="5673749" cy="2212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2417" cy="113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547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sz="1600" b="1" dirty="0" smtClean="0"/>
              <a:t>Ситуационное упражнение 5х5+вр. </a:t>
            </a:r>
          </a:p>
          <a:p>
            <a:r>
              <a:rPr lang="ru-RU" sz="1600" b="1" dirty="0" smtClean="0"/>
              <a:t>Дозировка</a:t>
            </a:r>
            <a:r>
              <a:rPr lang="en-US" sz="1600" b="1" dirty="0" smtClean="0"/>
              <a:t>:</a:t>
            </a:r>
            <a:r>
              <a:rPr lang="ru-RU" sz="1600" b="1" dirty="0" smtClean="0"/>
              <a:t> </a:t>
            </a:r>
            <a:r>
              <a:rPr lang="ru-RU" sz="1600" dirty="0" smtClean="0"/>
              <a:t>2х8 мин. (16 мин.)</a:t>
            </a:r>
          </a:p>
          <a:p>
            <a:r>
              <a:rPr lang="ru-RU" sz="1600" b="1" dirty="0" smtClean="0"/>
              <a:t>Организация упражнения</a:t>
            </a:r>
            <a:r>
              <a:rPr lang="en-US" sz="1600" b="1" dirty="0" smtClean="0"/>
              <a:t>:</a:t>
            </a:r>
            <a:endParaRPr lang="ru-RU" sz="1600" b="1" dirty="0" smtClean="0"/>
          </a:p>
          <a:p>
            <a:r>
              <a:rPr lang="ru-RU" sz="1600" dirty="0" smtClean="0"/>
              <a:t>Занимающиеся делятся на 2 команды по 5 человек. Поле метров</a:t>
            </a:r>
          </a:p>
          <a:p>
            <a:r>
              <a:rPr lang="ru-RU" sz="1600" b="1" dirty="0" smtClean="0"/>
              <a:t>Описание упражнения</a:t>
            </a:r>
            <a:r>
              <a:rPr lang="en-US" sz="1600" b="1" dirty="0" smtClean="0"/>
              <a:t>:</a:t>
            </a:r>
            <a:endParaRPr lang="ru-RU" sz="1600" b="1" dirty="0" smtClean="0"/>
          </a:p>
          <a:p>
            <a:r>
              <a:rPr lang="ru-RU" sz="1600" dirty="0" smtClean="0"/>
              <a:t>Построение игры от середины поля. Начало игры, после передачи мяча тренера.</a:t>
            </a:r>
          </a:p>
          <a:p>
            <a:r>
              <a:rPr lang="ru-RU" sz="1600" dirty="0" smtClean="0"/>
              <a:t>Оборона</a:t>
            </a:r>
            <a:r>
              <a:rPr lang="en-US" sz="1600" dirty="0" smtClean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/>
              <a:t> структура игры 4-1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/>
              <a:t> довести мяч до «нейтрального»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/>
              <a:t> взять коридор соперника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/>
              <a:t> переход от О-А</a:t>
            </a:r>
          </a:p>
          <a:p>
            <a:pPr marL="342900" indent="-342900"/>
            <a:r>
              <a:rPr lang="ru-RU" sz="1600" dirty="0" smtClean="0"/>
              <a:t>Атака</a:t>
            </a:r>
            <a:r>
              <a:rPr lang="en-US" sz="1600" dirty="0" smtClean="0"/>
              <a:t>:</a:t>
            </a:r>
            <a:endParaRPr lang="ru-RU" sz="16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 smtClean="0"/>
              <a:t>структура игры 2-3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 smtClean="0"/>
              <a:t>атака больших ворот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 smtClean="0"/>
              <a:t>переход от А-О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 smtClean="0"/>
              <a:t>положение «вне игры»</a:t>
            </a:r>
          </a:p>
          <a:p>
            <a:pPr marL="342900" indent="-342900">
              <a:buFont typeface="+mj-lt"/>
              <a:buAutoNum type="arabicPeriod"/>
            </a:pPr>
            <a:endParaRPr lang="ru-RU" sz="1200" dirty="0" smtClean="0"/>
          </a:p>
          <a:p>
            <a:pPr marL="342900" indent="-342900">
              <a:buFont typeface="+mj-lt"/>
              <a:buAutoNum type="arabicPeriod"/>
            </a:pPr>
            <a:endParaRPr lang="ru-RU" sz="1200" dirty="0" smtClean="0"/>
          </a:p>
          <a:p>
            <a:pPr marL="342900" indent="-342900">
              <a:buFont typeface="+mj-lt"/>
              <a:buAutoNum type="arabicPeriod"/>
            </a:pPr>
            <a:endParaRPr lang="ru-RU" sz="1200" dirty="0" smtClean="0"/>
          </a:p>
          <a:p>
            <a:pPr marL="342900" indent="-342900">
              <a:buFont typeface="+mj-lt"/>
              <a:buAutoNum type="arabicPeriod"/>
            </a:pPr>
            <a:endParaRPr lang="ru-RU" sz="1200" dirty="0" smtClean="0"/>
          </a:p>
          <a:p>
            <a:pPr marL="342900" indent="-342900">
              <a:buFont typeface="+mj-lt"/>
              <a:buAutoNum type="arabicPeriod"/>
            </a:pPr>
            <a:endParaRPr lang="ru-RU" sz="1200" dirty="0" smtClean="0"/>
          </a:p>
          <a:p>
            <a:pPr marL="342900" indent="-342900">
              <a:buFont typeface="+mj-lt"/>
              <a:buAutoNum type="arabicPeriod"/>
            </a:pPr>
            <a:endParaRPr lang="ru-RU" sz="1200" dirty="0" smtClean="0"/>
          </a:p>
          <a:p>
            <a:pPr marL="342900" indent="-342900">
              <a:buFont typeface="+mj-lt"/>
              <a:buAutoNum type="arabicPeriod"/>
            </a:pPr>
            <a:endParaRPr lang="ru-RU" sz="1200" dirty="0" smtClean="0"/>
          </a:p>
          <a:p>
            <a:pPr marL="342900" indent="-342900">
              <a:buFont typeface="+mj-lt"/>
              <a:buAutoNum type="arabicPeriod"/>
            </a:pPr>
            <a:endParaRPr lang="ru-RU" sz="1200" dirty="0" smtClean="0"/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/>
            <a:r>
              <a:rPr lang="ru-RU" sz="1600" dirty="0" smtClean="0"/>
              <a:t> </a:t>
            </a:r>
          </a:p>
          <a:p>
            <a:endParaRPr lang="ru-RU" dirty="0" smtClean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Основная </a:t>
            </a:r>
            <a:r>
              <a:rPr lang="ru-RU" sz="2400" dirty="0" smtClean="0">
                <a:latin typeface="+mn-lt"/>
              </a:rPr>
              <a:t>часть </a:t>
            </a:r>
            <a:endParaRPr lang="ru-RU" sz="2400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5625" y="1261240"/>
            <a:ext cx="5666444" cy="4887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2417" cy="113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547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b="1" dirty="0" smtClean="0"/>
              <a:t>Футбол 10+вр.х10+вр.</a:t>
            </a:r>
          </a:p>
          <a:p>
            <a:r>
              <a:rPr lang="ru-RU" b="1" dirty="0" smtClean="0"/>
              <a:t>Дозировка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r>
              <a:rPr lang="ru-RU" dirty="0" smtClean="0"/>
              <a:t>2х9 мин. (18 мин.)</a:t>
            </a:r>
          </a:p>
          <a:p>
            <a:r>
              <a:rPr lang="ru-RU" b="1" dirty="0" smtClean="0"/>
              <a:t>Организация упражнения</a:t>
            </a:r>
            <a:r>
              <a:rPr lang="en-US" b="1" dirty="0" smtClean="0"/>
              <a:t>:</a:t>
            </a:r>
            <a:endParaRPr lang="ru-RU" b="1" dirty="0" smtClean="0"/>
          </a:p>
          <a:p>
            <a:r>
              <a:rPr lang="ru-RU" dirty="0" smtClean="0"/>
              <a:t>Занимающиеся делятся на 2 команды по 10 человек и 2 вратаря. Схема игры 4-3-3+вр. Поле  метров.</a:t>
            </a:r>
          </a:p>
          <a:p>
            <a:r>
              <a:rPr lang="ru-RU" b="1" dirty="0" smtClean="0"/>
              <a:t>Описание упражнения</a:t>
            </a:r>
            <a:r>
              <a:rPr lang="en-US" b="1" dirty="0" smtClean="0"/>
              <a:t>:</a:t>
            </a:r>
            <a:endParaRPr lang="ru-RU" b="1" dirty="0" smtClean="0"/>
          </a:p>
          <a:p>
            <a:r>
              <a:rPr lang="ru-RU" dirty="0" smtClean="0"/>
              <a:t>Игра в футбол команда на команду. Положение «вне игры». Начало игры </a:t>
            </a:r>
            <a:r>
              <a:rPr lang="en-US" dirty="0" smtClean="0"/>
              <a:t>c </a:t>
            </a:r>
            <a:r>
              <a:rPr lang="ru-RU" dirty="0" smtClean="0"/>
              <a:t>середины поля.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Основная </a:t>
            </a:r>
            <a:r>
              <a:rPr lang="ru-RU" sz="2400" dirty="0" smtClean="0">
                <a:latin typeface="+mn-lt"/>
              </a:rPr>
              <a:t>часть </a:t>
            </a:r>
            <a:endParaRPr lang="ru-RU" sz="2400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051" y="1267097"/>
            <a:ext cx="5700485" cy="4872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2417" cy="113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547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F3E3754-7CE8-4703-8562-3001CC235912}"/>
              </a:ext>
            </a:extLst>
          </p:cNvPr>
          <p:cNvSpPr/>
          <p:nvPr/>
        </p:nvSpPr>
        <p:spPr>
          <a:xfrm>
            <a:off x="238539" y="1249251"/>
            <a:ext cx="5672863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Рисунок/схема упражнения</a:t>
            </a:r>
            <a:endParaRPr lang="fr-FR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4384BCD-E55C-4A52-B152-2A60C5321500}"/>
              </a:ext>
            </a:extLst>
          </p:cNvPr>
          <p:cNvSpPr/>
          <p:nvPr/>
        </p:nvSpPr>
        <p:spPr>
          <a:xfrm>
            <a:off x="6221927" y="1249251"/>
            <a:ext cx="5742546" cy="48939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ru-RU" b="1" dirty="0" smtClean="0"/>
              <a:t>Построение команды.</a:t>
            </a:r>
          </a:p>
          <a:p>
            <a:r>
              <a:rPr lang="ru-RU" b="1" dirty="0" smtClean="0"/>
              <a:t>Дозировка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r>
              <a:rPr lang="ru-RU" dirty="0" smtClean="0"/>
              <a:t>5 мин.</a:t>
            </a:r>
            <a:endParaRPr lang="ru-RU" b="1" dirty="0" smtClean="0"/>
          </a:p>
          <a:p>
            <a:r>
              <a:rPr lang="ru-RU" b="1" dirty="0" smtClean="0"/>
              <a:t>Организация упражнения</a:t>
            </a:r>
            <a:r>
              <a:rPr lang="en-US" b="1" dirty="0" smtClean="0"/>
              <a:t>:</a:t>
            </a:r>
            <a:endParaRPr lang="ru-RU" b="1" dirty="0" smtClean="0"/>
          </a:p>
          <a:p>
            <a:r>
              <a:rPr lang="ru-RU" dirty="0" smtClean="0"/>
              <a:t>Построение в одну шеренгу.</a:t>
            </a:r>
          </a:p>
          <a:p>
            <a:r>
              <a:rPr lang="ru-RU" b="1" dirty="0" smtClean="0"/>
              <a:t>Описание упражнения</a:t>
            </a:r>
            <a:r>
              <a:rPr lang="fr-FR" b="1" dirty="0" smtClean="0"/>
              <a:t>:</a:t>
            </a:r>
            <a:endParaRPr lang="ru-RU" b="1" dirty="0" smtClean="0"/>
          </a:p>
          <a:p>
            <a:r>
              <a:rPr lang="ru-RU" dirty="0" smtClean="0"/>
              <a:t>1. Подведение итогов занятия</a:t>
            </a:r>
          </a:p>
          <a:p>
            <a:r>
              <a:rPr lang="ru-RU" dirty="0" smtClean="0"/>
              <a:t>2. Сбор инвентаря</a:t>
            </a:r>
          </a:p>
          <a:p>
            <a:r>
              <a:rPr lang="ru-RU" dirty="0" smtClean="0"/>
              <a:t>3. Состояние занимающихся</a:t>
            </a:r>
          </a:p>
          <a:p>
            <a:r>
              <a:rPr lang="ru-RU" dirty="0" smtClean="0"/>
              <a:t>4. Сложность занятия</a:t>
            </a:r>
            <a:endParaRPr lang="fr-FR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C7C937DC-B03B-49AA-B6C3-48E21B09DB62}"/>
              </a:ext>
            </a:extLst>
          </p:cNvPr>
          <p:cNvSpPr txBox="1">
            <a:spLocks/>
          </p:cNvSpPr>
          <p:nvPr/>
        </p:nvSpPr>
        <p:spPr>
          <a:xfrm>
            <a:off x="1255233" y="300423"/>
            <a:ext cx="10383520" cy="3839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dirty="0">
                <a:latin typeface="+mn-lt"/>
              </a:rPr>
              <a:t>Заключительная </a:t>
            </a:r>
            <a:r>
              <a:rPr lang="ru-RU" sz="2400" dirty="0" smtClean="0">
                <a:latin typeface="+mn-lt"/>
              </a:rPr>
              <a:t>часть  </a:t>
            </a:r>
            <a:endParaRPr lang="ru-RU" sz="2400" dirty="0">
              <a:latin typeface="+mn-lt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194" y="1254034"/>
            <a:ext cx="5669279" cy="489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2417" cy="113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0916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кстура гранж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13264</TotalTime>
  <Words>497</Words>
  <Application>Microsoft Office PowerPoint</Application>
  <PresentationFormat>Широкоэкранный</PresentationFormat>
  <Paragraphs>181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Roboto</vt:lpstr>
      <vt:lpstr>Times New Roman</vt:lpstr>
      <vt:lpstr>Wingdings</vt:lpstr>
      <vt:lpstr>Тема Office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Пехтин Александр Евгеньевич</dc:creator>
  <cp:lastModifiedBy>Пользователь Windows</cp:lastModifiedBy>
  <cp:revision>345</cp:revision>
  <cp:lastPrinted>2019-12-09T09:42:01Z</cp:lastPrinted>
  <dcterms:created xsi:type="dcterms:W3CDTF">2019-12-09T09:07:11Z</dcterms:created>
  <dcterms:modified xsi:type="dcterms:W3CDTF">2024-02-15T12:54:43Z</dcterms:modified>
</cp:coreProperties>
</file>